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F52096-A1B9-4E1F-95C4-8D2B3B9CF55F}" v="7" dt="2025-02-11T20:09:57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8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9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7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40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7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5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6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2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8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516A38-276A-480A-A1CE-8B377DE17FF3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065F44-1295-4D3B-9B7E-D225098B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0C119-043B-56CF-F106-2AF2AB2A10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399" cy="7772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DFD090-1177-ED19-937D-CEB39FCAD40C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A9D2A-24A5-C725-9EB0-D9D090D24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4812A-1811-2412-C1F2-765B453E4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399" cy="7772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0B17C-DC28-BF38-3583-3A82D1E12ADC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C3514-39A7-5E3B-2CF4-12200508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3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951D3-3299-58AD-C786-C5D3252ED7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399" cy="7772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40A6A-B6ED-129E-69AF-E154F625ADB7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8F88C-714B-680E-A4E3-45E3DA37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DAF4C-268D-4838-40B5-8E04454889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399" cy="7772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06D70-B2C3-D28C-7A35-2B583DAE489A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A2A57-5A78-34BB-22D7-D329BFB79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C787907-11BC-7E7E-17D3-19389F9DED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399" cy="77723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51B63F-7EA9-D962-26D2-5ADE1462F1A4}"/>
              </a:ext>
            </a:extLst>
          </p:cNvPr>
          <p:cNvSpPr txBox="1"/>
          <p:nvPr/>
        </p:nvSpPr>
        <p:spPr>
          <a:xfrm>
            <a:off x="8236857" y="1451316"/>
            <a:ext cx="16038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Announcement text goes here.</a:t>
            </a:r>
          </a:p>
          <a:p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1100" dirty="0">
                <a:latin typeface="Georgia" panose="02040502050405020303" pitchFamily="18" charset="0"/>
              </a:rPr>
              <a:t>Copy and paste the Texas icon as many times as you need to place on the days your menu features Texas products!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D256E6-41D8-B6DD-D69E-06B398A7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23" y="3171495"/>
            <a:ext cx="280440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C9195-40EA-8AF3-C1B2-0C759AA02B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8399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9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A013F-228C-4D91-3BD8-3E253AA4BC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058399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4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1146</TotalTime>
  <Words>140</Words>
  <Application>Microsoft Office PowerPoint</Application>
  <PresentationFormat>Custom</PresentationFormat>
  <Paragraphs>15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Santana Lopez</dc:creator>
  <cp:lastModifiedBy>Santana Lopez</cp:lastModifiedBy>
  <cp:revision>6</cp:revision>
  <dcterms:created xsi:type="dcterms:W3CDTF">2024-06-26T21:30:17Z</dcterms:created>
  <dcterms:modified xsi:type="dcterms:W3CDTF">2025-02-11T20:17:03Z</dcterms:modified>
</cp:coreProperties>
</file>